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36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02.08.2023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FNSYN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980728"/>
            <a:ext cx="3384375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Календарь мероприятий на </a:t>
            </a:r>
            <a:r>
              <a:rPr lang="ru-RU" sz="4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в 15:00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налогоплательщиков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вопросам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ЕНС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актуальные вопросы и ответы.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Получение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налогового уведомления для ФЛ на портале 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Госуслуги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 </a:t>
            </a:r>
          </a:p>
          <a:p>
            <a:pPr marL="45720" indent="0" algn="ctr">
              <a:buNone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Проводят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спикеры МИФНС России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№3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Ямало-Ненецкому автономному округу</a:t>
            </a:r>
          </a:p>
          <a:p>
            <a:pPr marL="0" indent="0" algn="ctr"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длю подключения: </a:t>
            </a:r>
          </a:p>
          <a:p>
            <a:pPr marL="0" indent="0" algn="ctr"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t.me/FNSYNAO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 августа в 15:00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 для налогоплательщиков 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вопросам легализация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зарплаты, последствия получения 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зарплаты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конверте,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негативных последствий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непредставления 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сведений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форме 2-НДФЛ.</a:t>
            </a: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ru-RU" sz="4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Проводят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спикеры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МИФНС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России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№5 </a:t>
            </a: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Ямало-Ненецкому автономному </a:t>
            </a: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округу</a:t>
            </a:r>
          </a:p>
          <a:p>
            <a:pPr marL="0" indent="0" algn="ctr">
              <a:buNone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Семинар проводится в здании инспекции по адресу: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г. Ноябрьск, ул. Мира, д. 94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endParaRPr lang="en-US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августа в 15:00</a:t>
            </a: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для налогоплательщиков по вопросам ЕНС: </a:t>
            </a:r>
          </a:p>
          <a:p>
            <a:pPr lvl="1">
              <a:buClr>
                <a:srgbClr val="AA2B1E"/>
              </a:buClr>
              <a:buFont typeface="Wingdings" pitchFamily="2" charset="2"/>
              <a:buChar char="Ø"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Единый налоговый счет: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актуальные </a:t>
            </a: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вопросы.</a:t>
            </a:r>
          </a:p>
          <a:p>
            <a:pPr lvl="1">
              <a:buClr>
                <a:srgbClr val="AA2B1E"/>
              </a:buClr>
              <a:buFont typeface="Wingdings" pitchFamily="2" charset="2"/>
              <a:buChar char="Ø"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Ответы на поступающие вопросы. </a:t>
            </a:r>
          </a:p>
          <a:p>
            <a:pPr marL="0" lvl="0" indent="0" algn="ctr">
              <a:buClr>
                <a:srgbClr val="AA2B1E"/>
              </a:buClr>
              <a:buNone/>
            </a:pP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Проводят спикеры МИФНС России №4 по Ямало-Ненецкому автономному округу</a:t>
            </a: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длю подключения: </a:t>
            </a:r>
          </a:p>
          <a:p>
            <a:pPr marL="0" lvl="0" indent="0" algn="ctr">
              <a:buClr>
                <a:srgbClr val="AA2B1E"/>
              </a:buClr>
              <a:buNone/>
            </a:pPr>
            <a:r>
              <a:rPr lang="ru-RU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https://t.me/FNSYNAO</a:t>
            </a:r>
          </a:p>
          <a:p>
            <a:pPr marL="0" indent="0" algn="ctr">
              <a:buNone/>
            </a:pPr>
            <a:endParaRPr lang="ru-RU" sz="1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Контактная 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информация: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сайт: www.nalog.ru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мы в </a:t>
            </a:r>
            <a:r>
              <a:rPr lang="ru-RU" sz="1050" dirty="0" err="1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соцсетях</a:t>
            </a: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https://vk.com/club217972703   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https://ok.ru/group/70000001463990</a:t>
            </a:r>
            <a:br>
              <a:rPr lang="ru-RU" sz="105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050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Телефон единого контакт центра:</a:t>
            </a:r>
          </a:p>
          <a:p>
            <a:pPr algn="ctr"/>
            <a:r>
              <a:rPr lang="ru-RU" sz="1050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8 800 222 22 22</a:t>
            </a:r>
          </a:p>
          <a:p>
            <a:pPr algn="ctr"/>
            <a:endParaRPr lang="ru-RU" sz="105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1525</TotalTime>
  <Words>13</Words>
  <Application>Microsoft Office PowerPoint</Application>
  <PresentationFormat>Лист A4 (210x297 мм)</PresentationFormat>
  <Paragraphs>36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238</cp:revision>
  <cp:lastPrinted>2023-03-24T03:51:23Z</cp:lastPrinted>
  <dcterms:created xsi:type="dcterms:W3CDTF">2020-04-10T13:09:37Z</dcterms:created>
  <dcterms:modified xsi:type="dcterms:W3CDTF">2023-08-02T03:14:55Z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